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4" r:id="rId3"/>
    <p:sldId id="256" r:id="rId4"/>
    <p:sldId id="257" r:id="rId5"/>
    <p:sldId id="258" r:id="rId6"/>
    <p:sldId id="259" r:id="rId7"/>
    <p:sldId id="261" r:id="rId8"/>
    <p:sldId id="262" r:id="rId9"/>
    <p:sldId id="26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422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253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907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437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408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963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0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524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0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655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27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CECD79-A719-49B8-9AF9-0B8B68AF684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4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huifeng0118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huisefeng.yanj.cn/" TargetMode="External"/><Relationship Id="rId4" Type="http://schemas.openxmlformats.org/officeDocument/2006/relationships/hyperlink" Target="http://hi.baidu.com/huisefe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0937" y="1916832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219387" y="1916832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4627" y="1916831"/>
            <a:ext cx="1533770" cy="154493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592007" y="1916832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405697" y="1916832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033077" y="1916832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846766" y="1916832"/>
            <a:ext cx="1523997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7474147" y="1916832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8287841" y="1916832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50937" y="2741687"/>
            <a:ext cx="720080" cy="83247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4219387" y="2741687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>
          <a:xfrm>
            <a:off x="2592007" y="2741687"/>
            <a:ext cx="720080" cy="155255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>
          <a:xfrm>
            <a:off x="3405697" y="2741687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>
          <a:xfrm>
            <a:off x="5033077" y="2741687"/>
            <a:ext cx="234746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>
          <a:xfrm>
            <a:off x="7474147" y="2741687"/>
            <a:ext cx="720080" cy="83247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>
          <a:xfrm>
            <a:off x="8287841" y="2741687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>
          <a:xfrm>
            <a:off x="150937" y="3574157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>
          <a:xfrm>
            <a:off x="4219387" y="3574157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>
          <a:xfrm>
            <a:off x="964627" y="3574157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>
          <a:xfrm>
            <a:off x="1778317" y="3574157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>
          <a:xfrm>
            <a:off x="3405697" y="3574157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>
          <a:xfrm>
            <a:off x="5033077" y="3574157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>
          <a:xfrm>
            <a:off x="6650684" y="4421088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>
          <a:xfrm>
            <a:off x="6660457" y="3574157"/>
            <a:ext cx="153377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>
          <a:xfrm>
            <a:off x="8287841" y="3574157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0626800">
            <a:off x="1623983" y="1676314"/>
            <a:ext cx="4568713" cy="720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 rot="20626800">
            <a:off x="1698324" y="1747611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形状的幻灯片背景填充效果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933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950" y="661492"/>
            <a:ext cx="4610100" cy="44386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51520" y="5693072"/>
            <a:ext cx="8784976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中绘制一个形状，可为其设置纯色、渐变、图片等多种填充效果，而其中比较特殊的一种是“幻灯片背景填充”。</a:t>
            </a:r>
            <a:endParaRPr lang="zh-CN" altLang="en-US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067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764704"/>
            <a:ext cx="4267200" cy="4267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51520" y="5693072"/>
            <a:ext cx="8784976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为使填充效果明显，首先将幻灯片背景设置为一张图片。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设计→背景样式→设置背景格式→图片或纹理填充→文件</a:t>
            </a:r>
            <a:r>
              <a:rPr lang="en-US" altLang="zh-CN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937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64543"/>
            <a:ext cx="4610100" cy="44386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51520" y="5693072"/>
            <a:ext cx="8784976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绘制矩形，在矩形上右键，点击“设置形状格式”，选择“幻灯片背景填充”，此时已填充背景的矩形看上去像是透明的。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84168" y="1700808"/>
            <a:ext cx="1512168" cy="15121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17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51520" y="5693072"/>
            <a:ext cx="8784976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可以对矩形进行复制、移动、旋转、更改大小等操作，矩形中的填充效果始终是背景内容。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 useBgFill="1">
        <p:nvSpPr>
          <p:cNvPr id="2" name="矩形 1"/>
          <p:cNvSpPr/>
          <p:nvPr/>
        </p:nvSpPr>
        <p:spPr>
          <a:xfrm>
            <a:off x="6084168" y="1700808"/>
            <a:ext cx="1512168" cy="151216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355976" y="1700808"/>
            <a:ext cx="1512168" cy="151216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338228" y="3374343"/>
            <a:ext cx="3258108" cy="99076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 rot="1531546">
            <a:off x="3095817" y="2118122"/>
            <a:ext cx="1512168" cy="151216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0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2123728" y="785974"/>
            <a:ext cx="4176464" cy="41764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20072" y="785974"/>
            <a:ext cx="2952328" cy="309634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这种填充的妙处在于，矩形和背景之间可以放置任意的对象，而填充效果不会受到任何影响。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 useBgFill="1">
        <p:nvSpPr>
          <p:cNvPr id="2" name="矩形 1"/>
          <p:cNvSpPr/>
          <p:nvPr/>
        </p:nvSpPr>
        <p:spPr>
          <a:xfrm>
            <a:off x="6084168" y="1700808"/>
            <a:ext cx="1512168" cy="151216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355976" y="1700808"/>
            <a:ext cx="1512168" cy="151216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338228" y="3374343"/>
            <a:ext cx="3258108" cy="99076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 rot="1531546">
            <a:off x="3095817" y="2118122"/>
            <a:ext cx="1512168" cy="151216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52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0937" y="1916832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219387" y="1916832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4627" y="1916831"/>
            <a:ext cx="1533770" cy="154493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592007" y="1916832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405697" y="1916832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033077" y="1916832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846766" y="1916832"/>
            <a:ext cx="1523997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7474147" y="1916832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8287841" y="1916832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50937" y="2741687"/>
            <a:ext cx="720080" cy="83247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4219387" y="2741687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>
          <a:xfrm>
            <a:off x="2592007" y="2741687"/>
            <a:ext cx="720080" cy="155255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>
          <a:xfrm>
            <a:off x="3405697" y="2741687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>
          <a:xfrm>
            <a:off x="5033077" y="2741687"/>
            <a:ext cx="234746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>
          <a:xfrm>
            <a:off x="7474147" y="2741687"/>
            <a:ext cx="720080" cy="83247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>
          <a:xfrm>
            <a:off x="8287841" y="2741687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>
          <a:xfrm>
            <a:off x="150937" y="3574157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>
          <a:xfrm>
            <a:off x="4219387" y="3574157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>
          <a:xfrm>
            <a:off x="964627" y="3574157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>
          <a:xfrm>
            <a:off x="1778317" y="3574157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>
          <a:xfrm>
            <a:off x="3405697" y="3574157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>
          <a:xfrm>
            <a:off x="5033077" y="3574157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>
          <a:xfrm>
            <a:off x="6650684" y="4421088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>
          <a:xfrm>
            <a:off x="6660457" y="3574157"/>
            <a:ext cx="153377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>
          <a:xfrm>
            <a:off x="8287841" y="3574157"/>
            <a:ext cx="720080" cy="7200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0626800">
            <a:off x="1623983" y="1676314"/>
            <a:ext cx="4568713" cy="720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 rot="20626800">
            <a:off x="1698324" y="1747611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形状的幻灯片背景填充效果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251520" y="5693072"/>
            <a:ext cx="878497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利用这个特点，稍加创意和改造，就可以制作出本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封面效果。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128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" y="0"/>
            <a:ext cx="913745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45746" y="3910409"/>
            <a:ext cx="2627456" cy="39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rot="774924">
            <a:off x="4659943" y="830303"/>
            <a:ext cx="3424420" cy="2463179"/>
          </a:xfrm>
          <a:prstGeom prst="rect">
            <a:avLst/>
          </a:prstGeom>
          <a:ln w="101600">
            <a:solidFill>
              <a:schemeClr val="bg1"/>
            </a:solidFill>
          </a:ln>
          <a:effectLst>
            <a:outerShdw blurRad="241300" dist="190500" dir="51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000" b="61608"/>
          <a:stretch/>
        </p:blipFill>
        <p:spPr>
          <a:xfrm rot="18941911">
            <a:off x="6586345" y="712558"/>
            <a:ext cx="663042" cy="401039"/>
          </a:xfrm>
          <a:prstGeom prst="rect">
            <a:avLst/>
          </a:prstGeom>
          <a:effectLst/>
        </p:spPr>
      </p:pic>
      <p:sp>
        <p:nvSpPr>
          <p:cNvPr id="8" name="TextBox 7"/>
          <p:cNvSpPr txBox="1"/>
          <p:nvPr/>
        </p:nvSpPr>
        <p:spPr>
          <a:xfrm>
            <a:off x="1474321" y="3919934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 smtClean="0">
                <a:solidFill>
                  <a:schemeClr val="bg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稍纵即逝的温馨瞬间</a:t>
            </a:r>
            <a:endParaRPr lang="zh-CN" altLang="en-US" spc="300" dirty="0">
              <a:solidFill>
                <a:schemeClr val="bg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0" y="3910409"/>
            <a:ext cx="14647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在“幻灯片背景填充”的基础上，综合运用多种图片处理方式，创意图片效果唾手可得。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33" y="2831941"/>
            <a:ext cx="221297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53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TextBox 14"/>
            <p:cNvSpPr txBox="1"/>
            <p:nvPr/>
          </p:nvSpPr>
          <p:spPr>
            <a:xfrm>
              <a:off x="809989" y="1802365"/>
              <a:ext cx="4131015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200" dirty="0"/>
                <a:t>灰色的风原创作品 转载请注明</a:t>
              </a:r>
              <a:r>
                <a:rPr lang="zh-CN" altLang="en-US" sz="1200" dirty="0" smtClean="0"/>
                <a:t>出处</a:t>
              </a:r>
              <a:endParaRPr lang="zh-CN" altLang="en-US" sz="1200" dirty="0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3780" y="733593"/>
              <a:ext cx="1868572" cy="608572"/>
            </a:xfrm>
            <a:prstGeom prst="rect">
              <a:avLst/>
            </a:prstGeom>
          </p:spPr>
        </p:pic>
        <p:sp>
          <p:nvSpPr>
            <p:cNvPr id="6" name="TextBox 14"/>
            <p:cNvSpPr txBox="1"/>
            <p:nvPr/>
          </p:nvSpPr>
          <p:spPr>
            <a:xfrm>
              <a:off x="818955" y="1458868"/>
              <a:ext cx="14814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JC-002-131201</a:t>
              </a:r>
              <a:endPara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TextBox 15"/>
            <p:cNvSpPr txBox="1"/>
            <p:nvPr/>
          </p:nvSpPr>
          <p:spPr>
            <a:xfrm>
              <a:off x="809989" y="5955433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 smtClean="0">
                  <a:solidFill>
                    <a:srgbClr val="777777"/>
                  </a:solidFill>
                  <a:latin typeface="微软雅黑" pitchFamily="34" charset="-122"/>
                  <a:ea typeface="微软雅黑" pitchFamily="34" charset="-122"/>
                </a:rPr>
                <a:t>联系作者：</a:t>
              </a:r>
              <a:endParaRPr lang="zh-CN" altLang="en-US" sz="1200" dirty="0">
                <a:solidFill>
                  <a:srgbClr val="77777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TextBox 16">
              <a:hlinkClick r:id="rId3"/>
            </p:cNvPr>
            <p:cNvSpPr txBox="1"/>
            <p:nvPr/>
          </p:nvSpPr>
          <p:spPr>
            <a:xfrm>
              <a:off x="1753326" y="5955433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 smtClean="0">
                  <a:solidFill>
                    <a:srgbClr val="777777"/>
                  </a:solidFill>
                  <a:latin typeface="微软雅黑" pitchFamily="34" charset="-122"/>
                  <a:ea typeface="微软雅黑" pitchFamily="34" charset="-122"/>
                </a:rPr>
                <a:t>新浪微博</a:t>
              </a:r>
              <a:endParaRPr lang="zh-CN" altLang="en-US" sz="1200" dirty="0">
                <a:solidFill>
                  <a:srgbClr val="77777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TextBox 17">
              <a:hlinkClick r:id="rId4"/>
            </p:cNvPr>
            <p:cNvSpPr txBox="1"/>
            <p:nvPr/>
          </p:nvSpPr>
          <p:spPr>
            <a:xfrm>
              <a:off x="2553545" y="5955433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 smtClean="0">
                  <a:solidFill>
                    <a:srgbClr val="777777"/>
                  </a:solidFill>
                  <a:latin typeface="微软雅黑" pitchFamily="34" charset="-122"/>
                  <a:ea typeface="微软雅黑" pitchFamily="34" charset="-122"/>
                </a:rPr>
                <a:t>百度空间</a:t>
              </a:r>
              <a:endParaRPr lang="zh-CN" altLang="en-US" sz="1200" dirty="0">
                <a:solidFill>
                  <a:srgbClr val="77777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18">
              <a:hlinkClick r:id="rId5"/>
            </p:cNvPr>
            <p:cNvSpPr txBox="1"/>
            <p:nvPr/>
          </p:nvSpPr>
          <p:spPr>
            <a:xfrm>
              <a:off x="3353764" y="5955433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 smtClean="0">
                  <a:solidFill>
                    <a:srgbClr val="777777"/>
                  </a:solidFill>
                  <a:latin typeface="微软雅黑" pitchFamily="34" charset="-122"/>
                  <a:ea typeface="微软雅黑" pitchFamily="34" charset="-122"/>
                </a:rPr>
                <a:t>演界网</a:t>
              </a:r>
              <a:endParaRPr lang="zh-CN" altLang="en-US" sz="1200" dirty="0">
                <a:solidFill>
                  <a:srgbClr val="77777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400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367</Words>
  <Application>Microsoft Office PowerPoint</Application>
  <PresentationFormat>全屏显示(4:3)</PresentationFormat>
  <Paragraphs>17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33</cp:revision>
  <dcterms:created xsi:type="dcterms:W3CDTF">2013-12-01T10:15:55Z</dcterms:created>
  <dcterms:modified xsi:type="dcterms:W3CDTF">2015-05-12T02:12:31Z</dcterms:modified>
</cp:coreProperties>
</file>