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342" y="60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426"/>
            <a:ext cx="10368598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3" y="3886200"/>
            <a:ext cx="8538845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74639"/>
            <a:ext cx="2744629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74639"/>
            <a:ext cx="803058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585" y="4406901"/>
            <a:ext cx="1036859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585" y="2906713"/>
            <a:ext cx="10368598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917" y="1600201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828" y="1600201"/>
            <a:ext cx="5387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8" y="1535113"/>
            <a:ext cx="538972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918" y="2174875"/>
            <a:ext cx="538972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593" y="1535113"/>
            <a:ext cx="539184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593" y="2174875"/>
            <a:ext cx="539184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3050"/>
            <a:ext cx="401317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051"/>
            <a:ext cx="681921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18" y="1435101"/>
            <a:ext cx="401317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0600"/>
            <a:ext cx="731901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775"/>
            <a:ext cx="731901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7338"/>
            <a:ext cx="731901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918" y="274638"/>
            <a:ext cx="1097851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918" y="1600201"/>
            <a:ext cx="1097851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858815" y="2417788"/>
            <a:ext cx="6480720" cy="1900872"/>
            <a:chOff x="1331640" y="2417788"/>
            <a:chExt cx="6480720" cy="1900872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2417788"/>
              <a:ext cx="2086568" cy="1900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923928" y="2644949"/>
              <a:ext cx="388843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全新硬笔行书简" pitchFamily="2" charset="-122"/>
                  <a:ea typeface="全新硬笔行书简" pitchFamily="2" charset="-122"/>
                </a:rPr>
                <a:t>偏财神教程</a:t>
              </a:r>
              <a:endParaRPr lang="en-US" altLang="zh-CN" sz="5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endParaRPr>
            </a:p>
            <a:p>
              <a:r>
                <a:rPr lang="zh-CN" altLang="en-US" sz="3400" dirty="0">
                  <a:solidFill>
                    <a:schemeClr val="bg1"/>
                  </a:solidFill>
                  <a:latin typeface="全新硬笔行书简" pitchFamily="2" charset="-122"/>
                  <a:ea typeface="全新硬笔行书简" pitchFamily="2" charset="-122"/>
                </a:rPr>
                <a:t>小</a:t>
              </a:r>
              <a:r>
                <a:rPr lang="zh-CN" altLang="en-US" sz="3400" dirty="0" smtClean="0">
                  <a:solidFill>
                    <a:schemeClr val="bg1"/>
                  </a:solidFill>
                  <a:latin typeface="全新硬笔行书简" pitchFamily="2" charset="-122"/>
                  <a:ea typeface="全新硬笔行书简" pitchFamily="2" charset="-122"/>
                </a:rPr>
                <a:t>清新背景制作法</a:t>
              </a:r>
              <a:endParaRPr lang="zh-CN" altLang="en-US" sz="3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7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693">
            <a:off x="746815" y="3420454"/>
            <a:ext cx="3838684" cy="214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8603">
            <a:off x="4225554" y="3103421"/>
            <a:ext cx="3927506" cy="222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8296">
            <a:off x="7688060" y="3648216"/>
            <a:ext cx="3763476" cy="211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8575" y="1628800"/>
            <a:ext cx="8175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你想做这样的</a:t>
            </a:r>
            <a:r>
              <a:rPr lang="en-US" altLang="zh-CN" sz="28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而苦于找不到背景吗？</a:t>
            </a:r>
            <a:endParaRPr lang="zh-CN" altLang="en-US" sz="28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91663" y="6453336"/>
            <a:ext cx="14807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bg1"/>
                </a:solidFill>
                <a:latin typeface="方正硬笔楷书简体" pitchFamily="65" charset="-122"/>
                <a:ea typeface="方正硬笔楷书简体" pitchFamily="65" charset="-122"/>
              </a:rPr>
              <a:t>图片来自百度版权所有</a:t>
            </a:r>
            <a:endParaRPr lang="zh-CN" altLang="en-US" sz="900" dirty="0">
              <a:solidFill>
                <a:schemeClr val="bg1"/>
              </a:solidFill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678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29778" y="1467544"/>
            <a:ext cx="13807170" cy="548984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698575" y="745540"/>
            <a:ext cx="8175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那就自己</a:t>
            </a:r>
            <a:r>
              <a:rPr lang="en-US" altLang="zh-CN" sz="32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DIY</a:t>
            </a:r>
            <a:r>
              <a:rPr lang="zh-CN" altLang="en-US" sz="32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吧！</a:t>
            </a:r>
            <a:endParaRPr lang="zh-CN" altLang="en-US" sz="32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575" y="2780928"/>
            <a:ext cx="4087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第一步：随便找张图片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575" y="3520172"/>
            <a:ext cx="40878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        各大图片网站都有，实在不行一般搜索网站都有（不过，有些比较坑爹）。随意 找，比如右图。百度上随便扒的，很丑！没错，很丑！来变下魔术吧</a:t>
            </a:r>
            <a:r>
              <a:rPr lang="en-US" altLang="zh-CN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~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pic>
        <p:nvPicPr>
          <p:cNvPr id="3074" name="Picture 2" descr="c:\DOCUME~1\ADMINI~1\APPLIC~1\360se6\USERDA~1\Temp\208480~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9565">
            <a:off x="6671800" y="1640959"/>
            <a:ext cx="4592636" cy="375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29778" y="1467544"/>
            <a:ext cx="13807170" cy="548984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 descr="c:\DOCUME~1\ADMINI~1\APPLIC~1\360se6\USERDA~1\Temp\208480~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9565">
            <a:off x="6671800" y="1640959"/>
            <a:ext cx="4592636" cy="375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8575" y="2780928"/>
            <a:ext cx="4087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第二步：雾化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575" y="3520172"/>
            <a:ext cx="40878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选中图片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第二排最后个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虚化了！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但是还是不够哎</a:t>
            </a:r>
            <a:r>
              <a:rPr lang="en-US" altLang="zh-CN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~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别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急，看第三步！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8" t="5278" r="74167" b="58054"/>
          <a:stretch/>
        </p:blipFill>
        <p:spPr bwMode="auto">
          <a:xfrm>
            <a:off x="4876205" y="2037344"/>
            <a:ext cx="2445940" cy="278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03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29778" y="1467544"/>
            <a:ext cx="13807170" cy="548984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 descr="c:\DOCUME~1\ADMINI~1\APPLIC~1\360se6\USERDA~1\Temp\208480~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9565">
            <a:off x="6671800" y="1640959"/>
            <a:ext cx="4592636" cy="375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8575" y="2780928"/>
            <a:ext cx="4087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第三步：设置雾化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575" y="3520172"/>
            <a:ext cx="408781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刚才那个上左图的最下面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457200" indent="-4572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 </a:t>
            </a:r>
            <a:r>
              <a:rPr lang="zh-CN" altLang="en-US" sz="2800" u="sng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艺术效果选项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！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  然后调整辐射数值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en-US" altLang="zh-CN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  1-100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都可以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我右图偷懒直接顶值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425" y="1691926"/>
            <a:ext cx="3166764" cy="3101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94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29778" y="1467544"/>
            <a:ext cx="13807170" cy="548984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98575" y="2780928"/>
            <a:ext cx="4087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步：设置为背景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575" y="3520172"/>
            <a:ext cx="40878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选中居中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调整大小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剪裁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剪切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设置背景格式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 marL="342900" indent="-342900">
              <a:buSzPct val="80000"/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填充为剪贴板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加点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字看看效果吧！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207" y="1189937"/>
            <a:ext cx="42672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56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90663" y="2996952"/>
            <a:ext cx="40878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80000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那些年错过你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因为倔强的脾气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曾经想征服全世界</a:t>
            </a:r>
          </a:p>
          <a:p>
            <a:pPr>
              <a:buSzPct val="80000"/>
            </a:pPr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到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最后才发现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赢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了全世界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没有你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一切都模糊而没有意义</a:t>
            </a:r>
            <a:endParaRPr lang="zh-CN" altLang="en-US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781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729778" y="1467544"/>
            <a:ext cx="13807170" cy="548984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98575" y="3520172"/>
            <a:ext cx="5256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80000"/>
            </a:pPr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很带感吧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！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本来字下面考虑支撑线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右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上角还有</a:t>
            </a:r>
            <a:r>
              <a:rPr lang="en-US" altLang="zh-CN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logo</a:t>
            </a: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平衡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不过考虑到压抑和不平衡的内心</a:t>
            </a:r>
            <a:endParaRPr lang="en-US" altLang="zh-CN" sz="2400" dirty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  <a:p>
            <a:pPr>
              <a:buSzPct val="80000"/>
            </a:pPr>
            <a:r>
              <a:rPr lang="zh-CN" altLang="en-US" sz="24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所以就删掉了</a:t>
            </a:r>
            <a:endParaRPr lang="en-US" altLang="zh-CN" sz="24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42991" y="2060848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SzPct val="80000"/>
            </a:pPr>
            <a:r>
              <a:rPr lang="zh-CN" altLang="en-US" sz="2800" dirty="0" smtClean="0">
                <a:solidFill>
                  <a:schemeClr val="bg1"/>
                </a:solidFill>
                <a:latin typeface="全新硬笔行书简" pitchFamily="2" charset="-122"/>
                <a:ea typeface="全新硬笔行书简" pitchFamily="2" charset="-122"/>
              </a:rPr>
              <a:t>这只是个教程，更多精彩等你探索</a:t>
            </a:r>
            <a:endParaRPr lang="en-US" altLang="zh-CN" sz="2800" dirty="0" smtClean="0">
              <a:solidFill>
                <a:schemeClr val="bg1"/>
              </a:solidFill>
              <a:latin typeface="全新硬笔行书简" pitchFamily="2" charset="-122"/>
              <a:ea typeface="全新硬笔行书简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050685" y="4616618"/>
            <a:ext cx="1384014" cy="967658"/>
            <a:chOff x="3742910" y="2966256"/>
            <a:chExt cx="1658182" cy="1159349"/>
          </a:xfrm>
        </p:grpSpPr>
        <p:grpSp>
          <p:nvGrpSpPr>
            <p:cNvPr id="11" name="组合 10"/>
            <p:cNvGrpSpPr>
              <a:grpSpLocks noChangeAspect="1"/>
            </p:cNvGrpSpPr>
            <p:nvPr userDrawn="1"/>
          </p:nvGrpSpPr>
          <p:grpSpPr>
            <a:xfrm rot="2700000">
              <a:off x="4244765" y="2966256"/>
              <a:ext cx="654473" cy="654473"/>
              <a:chOff x="3275856" y="2132856"/>
              <a:chExt cx="2592288" cy="2592288"/>
            </a:xfrm>
          </p:grpSpPr>
          <p:sp>
            <p:nvSpPr>
              <p:cNvPr id="13" name="椭圆 7"/>
              <p:cNvSpPr/>
              <p:nvPr userDrawn="1"/>
            </p:nvSpPr>
            <p:spPr>
              <a:xfrm>
                <a:off x="3923928" y="2780928"/>
                <a:ext cx="1296144" cy="1296144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296144">
                    <a:moveTo>
                      <a:pt x="648072" y="0"/>
                    </a:moveTo>
                    <a:lnTo>
                      <a:pt x="648315" y="25"/>
                    </a:lnTo>
                    <a:cubicBezTo>
                      <a:pt x="649373" y="356758"/>
                      <a:pt x="938896" y="645560"/>
                      <a:pt x="1295902" y="645667"/>
                    </a:cubicBezTo>
                    <a:lnTo>
                      <a:pt x="1296144" y="648072"/>
                    </a:lnTo>
                    <a:cubicBezTo>
                      <a:pt x="938224" y="648072"/>
                      <a:pt x="648072" y="938224"/>
                      <a:pt x="648072" y="1296144"/>
                    </a:cubicBezTo>
                    <a:lnTo>
                      <a:pt x="645667" y="1295902"/>
                    </a:lnTo>
                    <a:cubicBezTo>
                      <a:pt x="645560" y="938895"/>
                      <a:pt x="356758" y="649373"/>
                      <a:pt x="25" y="648315"/>
                    </a:cubicBezTo>
                    <a:cubicBezTo>
                      <a:pt x="0" y="648234"/>
                      <a:pt x="0" y="648153"/>
                      <a:pt x="0" y="648072"/>
                    </a:cubicBezTo>
                    <a:lnTo>
                      <a:pt x="267" y="645424"/>
                    </a:lnTo>
                    <a:cubicBezTo>
                      <a:pt x="356087" y="644262"/>
                      <a:pt x="644262" y="356087"/>
                      <a:pt x="645424" y="267"/>
                    </a:cubicBezTo>
                    <a:cubicBezTo>
                      <a:pt x="646306" y="2"/>
                      <a:pt x="647189" y="0"/>
                      <a:pt x="648072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椭圆 13"/>
              <p:cNvSpPr/>
              <p:nvPr userDrawn="1"/>
            </p:nvSpPr>
            <p:spPr>
              <a:xfrm>
                <a:off x="3923928" y="2780928"/>
                <a:ext cx="1296144" cy="129614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椭圆 7"/>
              <p:cNvSpPr/>
              <p:nvPr userDrawn="1"/>
            </p:nvSpPr>
            <p:spPr>
              <a:xfrm>
                <a:off x="4572000" y="3429000"/>
                <a:ext cx="1296144" cy="1296144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296144">
                    <a:moveTo>
                      <a:pt x="648072" y="0"/>
                    </a:moveTo>
                    <a:lnTo>
                      <a:pt x="648315" y="25"/>
                    </a:lnTo>
                    <a:cubicBezTo>
                      <a:pt x="649373" y="356758"/>
                      <a:pt x="938896" y="645560"/>
                      <a:pt x="1295902" y="645667"/>
                    </a:cubicBezTo>
                    <a:lnTo>
                      <a:pt x="1296144" y="648072"/>
                    </a:lnTo>
                    <a:cubicBezTo>
                      <a:pt x="938224" y="648072"/>
                      <a:pt x="648072" y="938224"/>
                      <a:pt x="648072" y="1296144"/>
                    </a:cubicBezTo>
                    <a:lnTo>
                      <a:pt x="645667" y="1295902"/>
                    </a:lnTo>
                    <a:cubicBezTo>
                      <a:pt x="645560" y="938895"/>
                      <a:pt x="356758" y="649373"/>
                      <a:pt x="25" y="648315"/>
                    </a:cubicBezTo>
                    <a:cubicBezTo>
                      <a:pt x="0" y="648234"/>
                      <a:pt x="0" y="648153"/>
                      <a:pt x="0" y="648072"/>
                    </a:cubicBezTo>
                    <a:lnTo>
                      <a:pt x="267" y="645424"/>
                    </a:lnTo>
                    <a:cubicBezTo>
                      <a:pt x="356087" y="644262"/>
                      <a:pt x="644262" y="356087"/>
                      <a:pt x="645424" y="267"/>
                    </a:cubicBezTo>
                    <a:cubicBezTo>
                      <a:pt x="646306" y="2"/>
                      <a:pt x="647189" y="0"/>
                      <a:pt x="648072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4572000" y="3429000"/>
                <a:ext cx="1296144" cy="129614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椭圆 7"/>
              <p:cNvSpPr/>
              <p:nvPr userDrawn="1"/>
            </p:nvSpPr>
            <p:spPr>
              <a:xfrm>
                <a:off x="4572000" y="2132856"/>
                <a:ext cx="1296144" cy="1296144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296144">
                    <a:moveTo>
                      <a:pt x="648072" y="0"/>
                    </a:moveTo>
                    <a:lnTo>
                      <a:pt x="648315" y="25"/>
                    </a:lnTo>
                    <a:cubicBezTo>
                      <a:pt x="649373" y="356758"/>
                      <a:pt x="938896" y="645560"/>
                      <a:pt x="1295902" y="645667"/>
                    </a:cubicBezTo>
                    <a:lnTo>
                      <a:pt x="1296144" y="648072"/>
                    </a:lnTo>
                    <a:cubicBezTo>
                      <a:pt x="938224" y="648072"/>
                      <a:pt x="648072" y="938224"/>
                      <a:pt x="648072" y="1296144"/>
                    </a:cubicBezTo>
                    <a:lnTo>
                      <a:pt x="645667" y="1295902"/>
                    </a:lnTo>
                    <a:cubicBezTo>
                      <a:pt x="645560" y="938895"/>
                      <a:pt x="356758" y="649373"/>
                      <a:pt x="25" y="648315"/>
                    </a:cubicBezTo>
                    <a:cubicBezTo>
                      <a:pt x="0" y="648234"/>
                      <a:pt x="0" y="648153"/>
                      <a:pt x="0" y="648072"/>
                    </a:cubicBezTo>
                    <a:lnTo>
                      <a:pt x="267" y="645424"/>
                    </a:lnTo>
                    <a:cubicBezTo>
                      <a:pt x="356087" y="644262"/>
                      <a:pt x="644262" y="356087"/>
                      <a:pt x="645424" y="267"/>
                    </a:cubicBezTo>
                    <a:cubicBezTo>
                      <a:pt x="646306" y="2"/>
                      <a:pt x="647189" y="0"/>
                      <a:pt x="648072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椭圆 17"/>
              <p:cNvSpPr/>
              <p:nvPr userDrawn="1"/>
            </p:nvSpPr>
            <p:spPr>
              <a:xfrm>
                <a:off x="4572000" y="2132856"/>
                <a:ext cx="1296144" cy="129614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椭圆 7"/>
              <p:cNvSpPr/>
              <p:nvPr userDrawn="1"/>
            </p:nvSpPr>
            <p:spPr>
              <a:xfrm>
                <a:off x="3275856" y="2132856"/>
                <a:ext cx="1296144" cy="1296144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296144">
                    <a:moveTo>
                      <a:pt x="648072" y="0"/>
                    </a:moveTo>
                    <a:lnTo>
                      <a:pt x="648315" y="25"/>
                    </a:lnTo>
                    <a:cubicBezTo>
                      <a:pt x="649373" y="356758"/>
                      <a:pt x="938896" y="645560"/>
                      <a:pt x="1295902" y="645667"/>
                    </a:cubicBezTo>
                    <a:lnTo>
                      <a:pt x="1296144" y="648072"/>
                    </a:lnTo>
                    <a:cubicBezTo>
                      <a:pt x="938224" y="648072"/>
                      <a:pt x="648072" y="938224"/>
                      <a:pt x="648072" y="1296144"/>
                    </a:cubicBezTo>
                    <a:lnTo>
                      <a:pt x="645667" y="1295902"/>
                    </a:lnTo>
                    <a:cubicBezTo>
                      <a:pt x="645560" y="938895"/>
                      <a:pt x="356758" y="649373"/>
                      <a:pt x="25" y="648315"/>
                    </a:cubicBezTo>
                    <a:cubicBezTo>
                      <a:pt x="0" y="648234"/>
                      <a:pt x="0" y="648153"/>
                      <a:pt x="0" y="648072"/>
                    </a:cubicBezTo>
                    <a:lnTo>
                      <a:pt x="267" y="645424"/>
                    </a:lnTo>
                    <a:cubicBezTo>
                      <a:pt x="356087" y="644262"/>
                      <a:pt x="644262" y="356087"/>
                      <a:pt x="645424" y="267"/>
                    </a:cubicBezTo>
                    <a:cubicBezTo>
                      <a:pt x="646306" y="2"/>
                      <a:pt x="647189" y="0"/>
                      <a:pt x="648072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椭圆 19"/>
              <p:cNvSpPr/>
              <p:nvPr userDrawn="1"/>
            </p:nvSpPr>
            <p:spPr>
              <a:xfrm>
                <a:off x="3275856" y="2132856"/>
                <a:ext cx="1296144" cy="129614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椭圆 7"/>
              <p:cNvSpPr/>
              <p:nvPr userDrawn="1"/>
            </p:nvSpPr>
            <p:spPr>
              <a:xfrm>
                <a:off x="3275856" y="3429000"/>
                <a:ext cx="1296144" cy="1296144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296144">
                    <a:moveTo>
                      <a:pt x="648072" y="0"/>
                    </a:moveTo>
                    <a:lnTo>
                      <a:pt x="648315" y="25"/>
                    </a:lnTo>
                    <a:cubicBezTo>
                      <a:pt x="649373" y="356758"/>
                      <a:pt x="938896" y="645560"/>
                      <a:pt x="1295902" y="645667"/>
                    </a:cubicBezTo>
                    <a:lnTo>
                      <a:pt x="1296144" y="648072"/>
                    </a:lnTo>
                    <a:cubicBezTo>
                      <a:pt x="938224" y="648072"/>
                      <a:pt x="648072" y="938224"/>
                      <a:pt x="648072" y="1296144"/>
                    </a:cubicBezTo>
                    <a:lnTo>
                      <a:pt x="645667" y="1295902"/>
                    </a:lnTo>
                    <a:cubicBezTo>
                      <a:pt x="645560" y="938895"/>
                      <a:pt x="356758" y="649373"/>
                      <a:pt x="25" y="648315"/>
                    </a:cubicBezTo>
                    <a:cubicBezTo>
                      <a:pt x="0" y="648234"/>
                      <a:pt x="0" y="648153"/>
                      <a:pt x="0" y="648072"/>
                    </a:cubicBezTo>
                    <a:lnTo>
                      <a:pt x="267" y="645424"/>
                    </a:lnTo>
                    <a:cubicBezTo>
                      <a:pt x="356087" y="644262"/>
                      <a:pt x="644262" y="356087"/>
                      <a:pt x="645424" y="267"/>
                    </a:cubicBezTo>
                    <a:cubicBezTo>
                      <a:pt x="646306" y="2"/>
                      <a:pt x="647189" y="0"/>
                      <a:pt x="648072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275856" y="3429000"/>
                <a:ext cx="1296144" cy="1296144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 userDrawn="1"/>
          </p:nvSpPr>
          <p:spPr>
            <a:xfrm>
              <a:off x="3742910" y="3756273"/>
              <a:ext cx="1658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b="0" dirty="0" smtClean="0">
                  <a:solidFill>
                    <a:schemeClr val="bg1"/>
                  </a:solidFill>
                  <a:latin typeface="Vladimir Script" pitchFamily="66" charset="0"/>
                </a:rPr>
                <a:t>The</a:t>
              </a:r>
              <a:r>
                <a:rPr lang="en-US" altLang="zh-CN" sz="1800" b="0" baseline="0" dirty="0" smtClean="0">
                  <a:solidFill>
                    <a:schemeClr val="bg1"/>
                  </a:solidFill>
                  <a:latin typeface="Vladimir Script" pitchFamily="66" charset="0"/>
                </a:rPr>
                <a:t> Qians</a:t>
              </a:r>
              <a:endParaRPr lang="zh-CN" altLang="en-US" sz="1800" b="0" dirty="0">
                <a:solidFill>
                  <a:schemeClr val="bg1"/>
                </a:solidFill>
                <a:latin typeface="Vladimir Script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917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356</Words>
  <Application>Microsoft Office PowerPoint</Application>
  <PresentationFormat>自定义</PresentationFormat>
  <Paragraphs>41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Vladimir Script</vt:lpstr>
      <vt:lpstr>方正硬笔楷书简体</vt:lpstr>
      <vt:lpstr>全新硬笔行书简</vt:lpstr>
      <vt:lpstr>宋体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modified xsi:type="dcterms:W3CDTF">2015-05-11T06:12:00Z</dcterms:modified>
</cp:coreProperties>
</file>